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56" d="100"/>
          <a:sy n="56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3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7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8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3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5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4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6B15-381E-43C9-9341-1DE5B29E55C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C90-66A0-4F7A-A10E-93CFF17C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7699"/>
            <a:ext cx="9144000" cy="1676401"/>
          </a:xfrm>
        </p:spPr>
        <p:txBody>
          <a:bodyPr>
            <a:normAutofit/>
          </a:bodyPr>
          <a:lstStyle/>
          <a:p>
            <a:r>
              <a:rPr lang="en-US" sz="11500" b="1" dirty="0"/>
              <a:t>Currency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24100"/>
            <a:ext cx="9144000" cy="1655762"/>
          </a:xfrm>
        </p:spPr>
        <p:txBody>
          <a:bodyPr/>
          <a:lstStyle/>
          <a:p>
            <a:r>
              <a:rPr lang="en-US" dirty="0"/>
              <a:t>Money, money, money!!!</a:t>
            </a:r>
          </a:p>
        </p:txBody>
      </p:sp>
      <p:pic>
        <p:nvPicPr>
          <p:cNvPr id="7170" name="Picture 2" descr="Image result for money money mone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7" y="2666110"/>
            <a:ext cx="5251829" cy="41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4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212725"/>
            <a:ext cx="10515600" cy="1325563"/>
          </a:xfrm>
        </p:spPr>
        <p:txBody>
          <a:bodyPr/>
          <a:lstStyle/>
          <a:p>
            <a:r>
              <a:rPr lang="en-US" dirty="0"/>
              <a:t>United States of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22"/>
          <a:stretch/>
        </p:blipFill>
        <p:spPr>
          <a:xfrm>
            <a:off x="6095999" y="0"/>
            <a:ext cx="6236760" cy="6705600"/>
          </a:xfrm>
          <a:prstGeom prst="rect">
            <a:avLst/>
          </a:prstGeom>
        </p:spPr>
      </p:pic>
      <p:pic>
        <p:nvPicPr>
          <p:cNvPr id="1032" name="Picture 8" descr="Image result for us coi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9" y="4270356"/>
            <a:ext cx="330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" y="1538288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Name</a:t>
            </a:r>
            <a:r>
              <a:rPr lang="en-US" sz="2800" dirty="0"/>
              <a:t>: dollar</a:t>
            </a:r>
          </a:p>
          <a:p>
            <a:r>
              <a:rPr lang="en-US" sz="2800" b="1" dirty="0"/>
              <a:t>Amounts</a:t>
            </a:r>
            <a:r>
              <a:rPr lang="en-US" sz="2800" dirty="0"/>
              <a:t>: $1, $2, $5, $10, $20, $50, $100</a:t>
            </a:r>
          </a:p>
          <a:p>
            <a:r>
              <a:rPr lang="en-US" sz="2800" b="1" dirty="0"/>
              <a:t>Symbols</a:t>
            </a:r>
            <a:r>
              <a:rPr lang="en-US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Faces of presidents and important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Monuments</a:t>
            </a:r>
          </a:p>
        </p:txBody>
      </p:sp>
    </p:spTree>
    <p:extLst>
      <p:ext uri="{BB962C8B-B14F-4D97-AF65-F5344CB8AC3E}">
        <p14:creationId xmlns:p14="http://schemas.microsoft.com/office/powerpoint/2010/main" val="98299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1538288"/>
            <a:ext cx="510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Name</a:t>
            </a:r>
            <a:r>
              <a:rPr lang="en-US" sz="2800" dirty="0"/>
              <a:t>: dollar</a:t>
            </a:r>
          </a:p>
          <a:p>
            <a:r>
              <a:rPr lang="en-US" sz="2800" b="1" dirty="0"/>
              <a:t>Amounts</a:t>
            </a:r>
            <a:r>
              <a:rPr lang="en-US" sz="2800" dirty="0"/>
              <a:t>: $5, $10, $20, $50, $100, $1,000</a:t>
            </a:r>
          </a:p>
          <a:p>
            <a:r>
              <a:rPr lang="en-US" sz="2800" b="1" dirty="0"/>
              <a:t>Symbols</a:t>
            </a:r>
            <a:r>
              <a:rPr lang="en-US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Faces of important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Maple leaves</a:t>
            </a:r>
          </a:p>
        </p:txBody>
      </p:sp>
      <p:pic>
        <p:nvPicPr>
          <p:cNvPr id="2050" name="Picture 2" descr="Image result for canada mone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25" y="0"/>
            <a:ext cx="4984075" cy="69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nada coi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75" y="4646830"/>
            <a:ext cx="3263550" cy="20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0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1538288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Name</a:t>
            </a:r>
            <a:r>
              <a:rPr lang="en-US" sz="2800" dirty="0"/>
              <a:t>: peso</a:t>
            </a:r>
          </a:p>
          <a:p>
            <a:r>
              <a:rPr lang="en-US" sz="2800" b="1" dirty="0"/>
              <a:t>Amounts</a:t>
            </a:r>
            <a:r>
              <a:rPr lang="en-US" sz="2800" dirty="0"/>
              <a:t>: $20, $50, $100, $200, $1,000</a:t>
            </a:r>
          </a:p>
          <a:p>
            <a:r>
              <a:rPr lang="en-US" sz="2800" i="1" dirty="0"/>
              <a:t>Coins = $1, $2, $5, $10</a:t>
            </a:r>
          </a:p>
          <a:p>
            <a:r>
              <a:rPr lang="en-US" sz="2800" b="1" dirty="0"/>
              <a:t>Symbols</a:t>
            </a:r>
            <a:r>
              <a:rPr lang="en-US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Faces of important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Maple leaves</a:t>
            </a:r>
          </a:p>
        </p:txBody>
      </p:sp>
      <p:pic>
        <p:nvPicPr>
          <p:cNvPr id="3074" name="Picture 2" descr="Image result for current mexican coi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117975"/>
            <a:ext cx="274002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exican peso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1"/>
          <a:stretch/>
        </p:blipFill>
        <p:spPr bwMode="auto">
          <a:xfrm>
            <a:off x="7013575" y="160337"/>
            <a:ext cx="4762500" cy="66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1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Caribbean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1538288"/>
            <a:ext cx="7943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 Owned by European country</a:t>
            </a:r>
          </a:p>
          <a:p>
            <a:r>
              <a:rPr lang="en-US" sz="2800" i="1" dirty="0"/>
              <a:t>Examples: St. Maarten = Netherlands = Florin or Euro </a:t>
            </a:r>
          </a:p>
          <a:p>
            <a:r>
              <a:rPr lang="en-US" sz="2800" i="1" dirty="0"/>
              <a:t>Puerto Rico = U.S.A = dollar</a:t>
            </a:r>
          </a:p>
        </p:txBody>
      </p:sp>
      <p:pic>
        <p:nvPicPr>
          <p:cNvPr id="4098" name="Picture 2" descr="Image result for st. maarten mone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282700"/>
            <a:ext cx="37147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222"/>
          <a:stretch/>
        </p:blipFill>
        <p:spPr>
          <a:xfrm>
            <a:off x="4695825" y="2863851"/>
            <a:ext cx="3686937" cy="39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1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Caribbean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1538288"/>
            <a:ext cx="4914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 Have their own currency</a:t>
            </a:r>
          </a:p>
          <a:p>
            <a:r>
              <a:rPr lang="en-US" sz="2800" i="1" dirty="0"/>
              <a:t>Examples: Jamaica = dollar</a:t>
            </a:r>
          </a:p>
          <a:p>
            <a:r>
              <a:rPr lang="en-US" sz="2800" i="1" dirty="0"/>
              <a:t>Cuba = peso, Haiti = gourde, Aruba = florin </a:t>
            </a:r>
          </a:p>
        </p:txBody>
      </p:sp>
      <p:pic>
        <p:nvPicPr>
          <p:cNvPr id="5122" name="Picture 2" descr="Image result for jamaican mone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1"/>
            <a:ext cx="5268686" cy="34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uban money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" y="4321290"/>
            <a:ext cx="4476546" cy="25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453" y="5228643"/>
            <a:ext cx="461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CUP = national peso (used by locals)</a:t>
            </a:r>
          </a:p>
          <a:p>
            <a:r>
              <a:rPr lang="en-US" dirty="0"/>
              <a:t>CUC = convertible peso (used by visitors)</a:t>
            </a:r>
          </a:p>
        </p:txBody>
      </p:sp>
      <p:pic>
        <p:nvPicPr>
          <p:cNvPr id="2050" name="Picture 2" descr="Image result for haitian gourd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10783" r="-62" b="8825"/>
          <a:stretch/>
        </p:blipFill>
        <p:spPr bwMode="auto">
          <a:xfrm>
            <a:off x="7532914" y="3870106"/>
            <a:ext cx="4659086" cy="29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ruba flori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009413"/>
            <a:ext cx="3632654" cy="31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8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Caribbean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1538288"/>
            <a:ext cx="4914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 Eastern Caribbean dollar</a:t>
            </a:r>
          </a:p>
          <a:p>
            <a:r>
              <a:rPr lang="en-US" sz="2800" dirty="0"/>
              <a:t>All British islands</a:t>
            </a:r>
          </a:p>
          <a:p>
            <a:r>
              <a:rPr lang="en-US" sz="2800" i="1" dirty="0"/>
              <a:t>Examples: Saint Lucia, Grenada, Dominica, Anguilla</a:t>
            </a:r>
          </a:p>
          <a:p>
            <a:endParaRPr lang="en-US" sz="2800" i="1" dirty="0"/>
          </a:p>
        </p:txBody>
      </p:sp>
      <p:pic>
        <p:nvPicPr>
          <p:cNvPr id="6146" name="Picture 2" descr="Image result for eastern caribbean mone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00" y="182562"/>
            <a:ext cx="6371275" cy="6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astern caribbean money coi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096446"/>
            <a:ext cx="4861463" cy="19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5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Caribbean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481138"/>
            <a:ext cx="4914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Symbols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Faces of important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Queen Elizabeth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Scenes of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Nature </a:t>
            </a:r>
          </a:p>
        </p:txBody>
      </p:sp>
      <p:pic>
        <p:nvPicPr>
          <p:cNvPr id="4" name="Picture 2" descr="Image result for eastern caribbean mone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00" y="3975556"/>
            <a:ext cx="2716281" cy="26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jamaican mone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03" y="3984624"/>
            <a:ext cx="4055807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t. maarten money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95" y="795162"/>
            <a:ext cx="2497149" cy="318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2222"/>
          <a:stretch/>
        </p:blipFill>
        <p:spPr>
          <a:xfrm>
            <a:off x="5650189" y="1149025"/>
            <a:ext cx="2623951" cy="2821203"/>
          </a:xfrm>
          <a:prstGeom prst="rect">
            <a:avLst/>
          </a:prstGeom>
        </p:spPr>
      </p:pic>
      <p:pic>
        <p:nvPicPr>
          <p:cNvPr id="8" name="Picture 6" descr="Image result for cuban money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90" y="4422208"/>
            <a:ext cx="3073213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2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218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Currency</vt:lpstr>
      <vt:lpstr>United States of America</vt:lpstr>
      <vt:lpstr>Canada</vt:lpstr>
      <vt:lpstr>Mexico</vt:lpstr>
      <vt:lpstr>Caribbean </vt:lpstr>
      <vt:lpstr>Caribbean</vt:lpstr>
      <vt:lpstr>Caribbean</vt:lpstr>
      <vt:lpstr>Caribbean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Currency</dc:title>
  <dc:creator>Katrina Miller</dc:creator>
  <cp:lastModifiedBy>Katrina Miller</cp:lastModifiedBy>
  <cp:revision>8</cp:revision>
  <dcterms:created xsi:type="dcterms:W3CDTF">2019-12-10T20:16:20Z</dcterms:created>
  <dcterms:modified xsi:type="dcterms:W3CDTF">2024-03-14T22:12:44Z</dcterms:modified>
</cp:coreProperties>
</file>